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1" r:id="rId5"/>
    <p:sldId id="263" r:id="rId6"/>
    <p:sldId id="266" r:id="rId7"/>
    <p:sldId id="268" r:id="rId8"/>
    <p:sldId id="270" r:id="rId9"/>
    <p:sldId id="272" r:id="rId10"/>
    <p:sldId id="27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3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E0A67-C48A-44DF-9557-C857C58CD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73B972-F564-4961-891D-C8E67B78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BA9030-D577-4187-B340-1C00C714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C381C8-F34D-4360-B7AE-949BBBB9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855AB4-7F5B-4674-BA18-1D05935E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6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0E708-579D-479D-8EFA-29099A60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11FBC3-D48B-42C7-B378-5A1DD5C79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4DC3AB-E953-4E40-AEC6-22FB4871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35C12-CDB4-409B-956E-01BC7E0E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86ECF-7348-4620-9F99-4D8C6836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3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7793EF-1E5A-4BFF-92DC-42D2DCFB9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A46BC0-0BAD-4275-B6AF-194EEF89C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C37EB5-59A7-487D-BC1F-E8E93756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DEA76-3545-470B-95F8-E87A156C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F7FCDD-C8E2-464F-AD5F-C8A119A2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1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34E84-6901-42CA-A603-D8E11EAD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2E9BBF-D808-4D55-A060-737487A0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A8B629-1E97-44B6-A561-5E2D7987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9D14F5-9F92-4270-B608-7DA2C5E7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C5C12C-7DF6-4CC3-8BFC-A01D514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17351-CF54-49E1-A24C-596D38AF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64865-78E7-47F7-85A7-B30F6DDA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79448-8CCC-47B6-8238-C70D9690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60819-C51E-4ABB-883F-AEACD96D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F27D04-41AB-4E5E-966B-C7095799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CE4BB-C71C-4AC4-A463-77342B4B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EFE80-2107-4DBC-B64B-822E08322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4E4D34-5858-4637-AD86-696F8BEFA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D16F2C-E66F-4BDA-9AFA-600978D4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678D10-BAE9-40AD-BDBF-CD38D267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22194E-17EB-4748-90F4-0218AE29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14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105F-B05C-41ED-AF50-8A88080F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61A46D-4EF1-4D32-8D12-163FE27D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0B4E79-BE50-48CD-A012-F537CBE6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8410EE-F801-41FF-A8C4-4D5687669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5285A1-B0CA-4ACB-9101-1592B2940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94DD85-5790-481D-AAFE-68694505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AF28A8-C2DC-44B5-809D-156FBCC3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416411-1A89-406E-A1C3-299F4127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DB454-10E4-422F-AFC4-7B8F980E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240EF6-46FA-4414-8C46-0EBB6F65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35BF1D-D696-4A48-809A-64CD3D6C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227ED0-7DB1-4C0C-A655-2D1DE56E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6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B80052-C9C1-45BA-9F92-26B566E8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2B878A-395D-4020-8A03-5DF38751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1E8C68-5982-40BC-BCCC-858585BD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9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E3C62-03BD-4196-AF82-2384B441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17B67-422C-4925-9209-C0CCC2DB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ABAFB2-0E58-4290-A1F7-3A24A98F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AFDA1C-E7F7-4FEA-8793-7218C704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18CC28-1EE6-4CCE-AB7F-795D3D77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19D149-EDCD-416F-870B-44F9DE62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0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6CB81-493A-4F1D-AEEC-6C04EFD8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D7EF30-8C70-420C-AAA9-B37BC7E08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8FD2E5-9AA0-4420-9179-E0D1AB11D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C80FAE-A444-4C31-A978-D9A65A23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DF5208-66CB-44AD-A5B1-EBBF302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FEA577-1BEE-4613-8232-2A1A81E2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0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DC1434-AEC2-424C-9AB4-55C1DC76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EA1A6-C048-46EE-8E45-681EA69EE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FCD152-E053-4655-9474-BD0430FFC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1E5D-AE83-49C3-9280-E957F455A8B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D96DF-9AF0-4E86-8096-46CD86FCA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953A27-1676-481B-920D-F2C7B4092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B500-33D7-440B-920D-C7EC123FE2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5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99F57-0F54-4E55-87AC-53CA577F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510DEC-98DD-4CC9-86FF-FC4838C8A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14720" cy="685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4CD8442-79C4-4764-A75C-5BFDBC68C16B}"/>
              </a:ext>
            </a:extLst>
          </p:cNvPr>
          <p:cNvSpPr txBox="1"/>
          <p:nvPr/>
        </p:nvSpPr>
        <p:spPr>
          <a:xfrm>
            <a:off x="5321300" y="5270500"/>
            <a:ext cx="82042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Phlox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subulata</a:t>
            </a:r>
            <a:r>
              <a:rPr lang="nl-NL" sz="3600" dirty="0">
                <a:solidFill>
                  <a:schemeClr val="bg1"/>
                </a:solidFill>
              </a:rPr>
              <a:t> ‘</a:t>
            </a:r>
            <a:r>
              <a:rPr lang="nl-NL" sz="3600" dirty="0" err="1">
                <a:solidFill>
                  <a:schemeClr val="bg1"/>
                </a:solidFill>
              </a:rPr>
              <a:t>Atropurpurea</a:t>
            </a:r>
            <a:r>
              <a:rPr lang="nl-NL" sz="3600" dirty="0">
                <a:solidFill>
                  <a:schemeClr val="bg1"/>
                </a:solidFill>
              </a:rPr>
              <a:t>’</a:t>
            </a:r>
          </a:p>
          <a:p>
            <a:r>
              <a:rPr lang="nl-NL" sz="3600" dirty="0">
                <a:solidFill>
                  <a:schemeClr val="bg1"/>
                </a:solidFill>
              </a:rPr>
              <a:t>Vlambloem</a:t>
            </a:r>
          </a:p>
        </p:txBody>
      </p:sp>
    </p:spTree>
    <p:extLst>
      <p:ext uri="{BB962C8B-B14F-4D97-AF65-F5344CB8AC3E}">
        <p14:creationId xmlns:p14="http://schemas.microsoft.com/office/powerpoint/2010/main" val="19545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9E89C-9EEE-4910-96A7-A2FE8450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A8859-C01D-4CC9-8607-D982C1A37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4229076" cy="69135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B7A92E5-DF59-4405-9BB7-370F4AC74A04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Dicentra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formosa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Gebroken hartje</a:t>
            </a:r>
          </a:p>
        </p:txBody>
      </p:sp>
      <p:pic>
        <p:nvPicPr>
          <p:cNvPr id="1026" name="Picture 2" descr="Dicentra formosa - Tranend of gebroken hartje">
            <a:extLst>
              <a:ext uri="{FF2B5EF4-FFF2-40B4-BE49-F238E27FC236}">
                <a16:creationId xmlns:a16="http://schemas.microsoft.com/office/drawing/2014/main" id="{9EE9704C-EA16-4354-ACE3-5485816D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-55563"/>
            <a:ext cx="36957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808977D-1589-47FB-8426-23A0D568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93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EEEE3A-D7CA-42E9-91A1-70CAE656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1EFF8B7-35AA-42E6-AB42-4584F4E3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04606" y="-1308746"/>
            <a:ext cx="14744704" cy="716409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BA5A5F-A94B-4002-997A-B5AC27E8A35D}"/>
              </a:ext>
            </a:extLst>
          </p:cNvPr>
          <p:cNvSpPr txBox="1"/>
          <p:nvPr/>
        </p:nvSpPr>
        <p:spPr>
          <a:xfrm>
            <a:off x="5321300" y="5270500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Ajuga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reptans</a:t>
            </a:r>
            <a:r>
              <a:rPr lang="nl-NL" sz="3600" dirty="0">
                <a:solidFill>
                  <a:schemeClr val="bg1"/>
                </a:solidFill>
              </a:rPr>
              <a:t> ‘</a:t>
            </a:r>
            <a:r>
              <a:rPr lang="nl-NL" sz="3600" dirty="0" err="1">
                <a:solidFill>
                  <a:schemeClr val="bg1"/>
                </a:solidFill>
              </a:rPr>
              <a:t>Atropurpurea</a:t>
            </a:r>
            <a:r>
              <a:rPr lang="nl-NL" sz="3600" dirty="0">
                <a:solidFill>
                  <a:schemeClr val="bg1"/>
                </a:solidFill>
              </a:rPr>
              <a:t>’</a:t>
            </a:r>
          </a:p>
          <a:p>
            <a:r>
              <a:rPr lang="nl-NL" sz="3600" dirty="0">
                <a:solidFill>
                  <a:schemeClr val="bg1"/>
                </a:solidFill>
              </a:rPr>
              <a:t>Zenegroen</a:t>
            </a:r>
          </a:p>
        </p:txBody>
      </p:sp>
    </p:spTree>
    <p:extLst>
      <p:ext uri="{BB962C8B-B14F-4D97-AF65-F5344CB8AC3E}">
        <p14:creationId xmlns:p14="http://schemas.microsoft.com/office/powerpoint/2010/main" val="8081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F8BCC-3799-47E4-8717-559C191B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C6D9DD-2896-4E65-92CB-AF06D70D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14720" cy="685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7BAE5B-22F3-4679-88F2-B9E09D2E0B0B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Aquilegia</a:t>
            </a:r>
            <a:r>
              <a:rPr lang="nl-NL" sz="3600" dirty="0">
                <a:solidFill>
                  <a:schemeClr val="bg1"/>
                </a:solidFill>
              </a:rPr>
              <a:t> alpina</a:t>
            </a:r>
          </a:p>
          <a:p>
            <a:r>
              <a:rPr lang="nl-NL" sz="3600" dirty="0">
                <a:solidFill>
                  <a:schemeClr val="bg1"/>
                </a:solidFill>
              </a:rPr>
              <a:t>Akelei</a:t>
            </a:r>
          </a:p>
        </p:txBody>
      </p:sp>
    </p:spTree>
    <p:extLst>
      <p:ext uri="{BB962C8B-B14F-4D97-AF65-F5344CB8AC3E}">
        <p14:creationId xmlns:p14="http://schemas.microsoft.com/office/powerpoint/2010/main" val="25425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1F7B7-DEC9-4675-B916-4F4FA331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89F8BC5-7CE3-4CAA-B6DC-3E5B1CC9D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7354" y="0"/>
            <a:ext cx="14098384" cy="68500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48F2B6-24D6-4198-9CEA-6019FA43AE16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Arenaria </a:t>
            </a:r>
            <a:r>
              <a:rPr lang="nl-NL" sz="3600" dirty="0" err="1">
                <a:solidFill>
                  <a:schemeClr val="bg1"/>
                </a:solidFill>
              </a:rPr>
              <a:t>montana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Zandkruid</a:t>
            </a:r>
          </a:p>
        </p:txBody>
      </p:sp>
    </p:spTree>
    <p:extLst>
      <p:ext uri="{BB962C8B-B14F-4D97-AF65-F5344CB8AC3E}">
        <p14:creationId xmlns:p14="http://schemas.microsoft.com/office/powerpoint/2010/main" val="6929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F513ABD-622B-4E9B-A9F8-1D48E16B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0"/>
            <a:ext cx="14114720" cy="6858000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0971B2-D6F7-4C80-A6DE-3705E32A7701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Caltha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palustris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Dotterbloem</a:t>
            </a:r>
          </a:p>
        </p:txBody>
      </p:sp>
    </p:spTree>
    <p:extLst>
      <p:ext uri="{BB962C8B-B14F-4D97-AF65-F5344CB8AC3E}">
        <p14:creationId xmlns:p14="http://schemas.microsoft.com/office/powerpoint/2010/main" val="40776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C6BC769-6A77-4737-945F-C5D5C7F1F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1031" y="0"/>
            <a:ext cx="14542737" cy="7065963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C6C3D6A-ADFD-4FBC-8D95-E8737ADB86A8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Brunnera</a:t>
            </a:r>
            <a:r>
              <a:rPr lang="nl-NL" sz="3600" dirty="0">
                <a:solidFill>
                  <a:schemeClr val="bg1"/>
                </a:solidFill>
              </a:rPr>
              <a:t> ‘Jack Frost’ </a:t>
            </a:r>
          </a:p>
          <a:p>
            <a:r>
              <a:rPr lang="nl-NL" sz="3600" dirty="0">
                <a:solidFill>
                  <a:schemeClr val="bg1"/>
                </a:solidFill>
              </a:rPr>
              <a:t>Kaukasisch vergeet-me-nietje</a:t>
            </a:r>
          </a:p>
        </p:txBody>
      </p:sp>
    </p:spTree>
    <p:extLst>
      <p:ext uri="{BB962C8B-B14F-4D97-AF65-F5344CB8AC3E}">
        <p14:creationId xmlns:p14="http://schemas.microsoft.com/office/powerpoint/2010/main" val="2191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3C76B-49B5-4A91-9D1A-8B860935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5A1F50-8B8D-4403-87F3-BA38A8E5C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046108" cy="68246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5AAB44-FED0-41E6-ABCD-E424D6A5CDEE}"/>
              </a:ext>
            </a:extLst>
          </p:cNvPr>
          <p:cNvSpPr txBox="1"/>
          <p:nvPr/>
        </p:nvSpPr>
        <p:spPr>
          <a:xfrm>
            <a:off x="53848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Doronicum </a:t>
            </a:r>
            <a:r>
              <a:rPr lang="nl-NL" sz="3600" dirty="0" err="1">
                <a:solidFill>
                  <a:schemeClr val="bg1"/>
                </a:solidFill>
              </a:rPr>
              <a:t>orientale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Voorjaarszonnebloem</a:t>
            </a:r>
          </a:p>
        </p:txBody>
      </p:sp>
    </p:spTree>
    <p:extLst>
      <p:ext uri="{BB962C8B-B14F-4D97-AF65-F5344CB8AC3E}">
        <p14:creationId xmlns:p14="http://schemas.microsoft.com/office/powerpoint/2010/main" val="19384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09AA3-D921-42A1-A58D-088A6FCF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D589FDF-27AF-4C9E-A3B1-2236B13B0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900" y="0"/>
            <a:ext cx="14139438" cy="687001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DCBE3C-85F4-41C3-B02B-623BB2A5B8BD}"/>
              </a:ext>
            </a:extLst>
          </p:cNvPr>
          <p:cNvSpPr txBox="1"/>
          <p:nvPr/>
        </p:nvSpPr>
        <p:spPr>
          <a:xfrm>
            <a:off x="5384800" y="5292546"/>
            <a:ext cx="65278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Epimedium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youngianum</a:t>
            </a:r>
            <a:r>
              <a:rPr lang="nl-NL" sz="3600" dirty="0">
                <a:solidFill>
                  <a:schemeClr val="bg1"/>
                </a:solidFill>
              </a:rPr>
              <a:t> ‘</a:t>
            </a:r>
            <a:r>
              <a:rPr lang="nl-NL" sz="3600" dirty="0" err="1">
                <a:solidFill>
                  <a:schemeClr val="bg1"/>
                </a:solidFill>
              </a:rPr>
              <a:t>Niveum</a:t>
            </a:r>
            <a:r>
              <a:rPr lang="nl-NL" sz="3600" dirty="0">
                <a:solidFill>
                  <a:schemeClr val="bg1"/>
                </a:solidFill>
              </a:rPr>
              <a:t>’</a:t>
            </a:r>
          </a:p>
          <a:p>
            <a:r>
              <a:rPr lang="nl-NL" sz="3600" dirty="0">
                <a:solidFill>
                  <a:schemeClr val="bg1"/>
                </a:solidFill>
              </a:rPr>
              <a:t>Elfenbloem</a:t>
            </a:r>
          </a:p>
        </p:txBody>
      </p:sp>
    </p:spTree>
    <p:extLst>
      <p:ext uri="{BB962C8B-B14F-4D97-AF65-F5344CB8AC3E}">
        <p14:creationId xmlns:p14="http://schemas.microsoft.com/office/powerpoint/2010/main" val="21487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CDC85-A811-400E-AB24-B52F2E90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7CDEAB8-A4EB-4C70-B410-BBC538816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2450" y="0"/>
            <a:ext cx="14091250" cy="6846596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7FD170-6CC2-4D12-BBE2-678EC9A65201}"/>
              </a:ext>
            </a:extLst>
          </p:cNvPr>
          <p:cNvSpPr txBox="1"/>
          <p:nvPr/>
        </p:nvSpPr>
        <p:spPr>
          <a:xfrm>
            <a:off x="5346700" y="5292546"/>
            <a:ext cx="64389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Erysiumum</a:t>
            </a:r>
            <a:r>
              <a:rPr lang="nl-NL" sz="3600" dirty="0">
                <a:solidFill>
                  <a:schemeClr val="bg1"/>
                </a:solidFill>
              </a:rPr>
              <a:t> ‘</a:t>
            </a:r>
            <a:r>
              <a:rPr lang="nl-NL" sz="3600" dirty="0" err="1">
                <a:solidFill>
                  <a:schemeClr val="bg1"/>
                </a:solidFill>
              </a:rPr>
              <a:t>Bowles</a:t>
            </a:r>
            <a:r>
              <a:rPr lang="nl-NL" sz="3600" dirty="0">
                <a:solidFill>
                  <a:schemeClr val="bg1"/>
                </a:solidFill>
              </a:rPr>
              <a:t> Mauve’</a:t>
            </a:r>
          </a:p>
          <a:p>
            <a:r>
              <a:rPr lang="nl-NL" sz="3600" dirty="0">
                <a:solidFill>
                  <a:schemeClr val="bg1"/>
                </a:solidFill>
              </a:rPr>
              <a:t>Muurbloem</a:t>
            </a:r>
          </a:p>
        </p:txBody>
      </p:sp>
    </p:spTree>
    <p:extLst>
      <p:ext uri="{BB962C8B-B14F-4D97-AF65-F5344CB8AC3E}">
        <p14:creationId xmlns:p14="http://schemas.microsoft.com/office/powerpoint/2010/main" val="18206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47</Words>
  <Application>Microsoft Office PowerPoint</Application>
  <PresentationFormat>Breedbeeld</PresentationFormat>
  <Paragraphs>20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 - van der Hulst</dc:creator>
  <cp:lastModifiedBy>Hannie Kwant - van der Hulst</cp:lastModifiedBy>
  <cp:revision>11</cp:revision>
  <dcterms:created xsi:type="dcterms:W3CDTF">2022-05-06T11:22:50Z</dcterms:created>
  <dcterms:modified xsi:type="dcterms:W3CDTF">2022-05-06T18:45:59Z</dcterms:modified>
</cp:coreProperties>
</file>